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20"/>
  </p:notesMasterIdLst>
  <p:handoutMasterIdLst>
    <p:handoutMasterId r:id="rId21"/>
  </p:handoutMasterIdLst>
  <p:sldIdLst>
    <p:sldId id="259" r:id="rId7"/>
    <p:sldId id="261" r:id="rId8"/>
    <p:sldId id="267" r:id="rId9"/>
    <p:sldId id="260" r:id="rId10"/>
    <p:sldId id="268" r:id="rId11"/>
    <p:sldId id="264" r:id="rId12"/>
    <p:sldId id="269" r:id="rId13"/>
    <p:sldId id="270" r:id="rId14"/>
    <p:sldId id="271" r:id="rId15"/>
    <p:sldId id="272" r:id="rId16"/>
    <p:sldId id="273" r:id="rId17"/>
    <p:sldId id="27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668FE-2028-48EF-9025-663889A82983}" v="3" dt="2023-05-15T15:14:34.018"/>
    <p1510:client id="{2017BFFA-C90A-44C6-A027-C3839A3F99A8}" v="9" dt="2023-05-03T13:04:54.776"/>
    <p1510:client id="{89D18EBA-A0ED-95DF-1FC2-28C99B008DA1}" v="38" dt="2023-05-15T15:29:09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uest User" userId="S::urn:spo:anon#16964fb6184b7f0cbc872cf1648d52dc8dba784ec2cac1bfe9cec2e7c73ee886::" providerId="AD" clId="Web-{12F668FE-2028-48EF-9025-663889A82983}"/>
    <pc:docChg chg="modSld">
      <pc:chgData name="Guest User" userId="S::urn:spo:anon#16964fb6184b7f0cbc872cf1648d52dc8dba784ec2cac1bfe9cec2e7c73ee886::" providerId="AD" clId="Web-{12F668FE-2028-48EF-9025-663889A82983}" dt="2023-05-15T15:14:33.034" v="1" actId="20577"/>
      <pc:docMkLst>
        <pc:docMk/>
      </pc:docMkLst>
      <pc:sldChg chg="modSp">
        <pc:chgData name="Guest User" userId="S::urn:spo:anon#16964fb6184b7f0cbc872cf1648d52dc8dba784ec2cac1bfe9cec2e7c73ee886::" providerId="AD" clId="Web-{12F668FE-2028-48EF-9025-663889A82983}" dt="2023-05-15T15:14:33.034" v="1" actId="20577"/>
        <pc:sldMkLst>
          <pc:docMk/>
          <pc:sldMk cId="2970004164" sldId="259"/>
        </pc:sldMkLst>
        <pc:spChg chg="mod">
          <ac:chgData name="Guest User" userId="S::urn:spo:anon#16964fb6184b7f0cbc872cf1648d52dc8dba784ec2cac1bfe9cec2e7c73ee886::" providerId="AD" clId="Web-{12F668FE-2028-48EF-9025-663889A82983}" dt="2023-05-15T15:14:33.034" v="1" actId="20577"/>
          <ac:spMkLst>
            <pc:docMk/>
            <pc:sldMk cId="2970004164" sldId="259"/>
            <ac:spMk id="3" creationId="{FB22B504-146E-1966-17CE-BB797BC6083D}"/>
          </ac:spMkLst>
        </pc:spChg>
      </pc:sld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  <pc:docChgLst>
    <pc:chgData name="Geoffroy Dubreuil" userId="S::geoffroydubreuil@synedgy.com::36186b9b-dc71-47e0-bff2-bd95e619117d" providerId="AD" clId="Web-{89D18EBA-A0ED-95DF-1FC2-28C99B008DA1}"/>
    <pc:docChg chg="modSld">
      <pc:chgData name="Geoffroy Dubreuil" userId="S::geoffroydubreuil@synedgy.com::36186b9b-dc71-47e0-bff2-bd95e619117d" providerId="AD" clId="Web-{89D18EBA-A0ED-95DF-1FC2-28C99B008DA1}" dt="2023-05-15T15:29:09.070" v="21" actId="20577"/>
      <pc:docMkLst>
        <pc:docMk/>
      </pc:docMkLst>
      <pc:sldChg chg="modSp">
        <pc:chgData name="Geoffroy Dubreuil" userId="S::geoffroydubreuil@synedgy.com::36186b9b-dc71-47e0-bff2-bd95e619117d" providerId="AD" clId="Web-{89D18EBA-A0ED-95DF-1FC2-28C99B008DA1}" dt="2023-05-15T15:29:09.070" v="21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89D18EBA-A0ED-95DF-1FC2-28C99B008DA1}" dt="2023-05-15T15:29:09.070" v="21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eoffroy Dubreuil" userId="36186b9b-dc71-47e0-bff2-bd95e619117d" providerId="ADAL" clId="{2017BFFA-C90A-44C6-A027-C3839A3F99A8}"/>
    <pc:docChg chg="custSel modSld modMainMaster">
      <pc:chgData name="Geoffroy Dubreuil" userId="36186b9b-dc71-47e0-bff2-bd95e619117d" providerId="ADAL" clId="{2017BFFA-C90A-44C6-A027-C3839A3F99A8}" dt="2023-05-03T13:04:54.776" v="42"/>
      <pc:docMkLst>
        <pc:docMk/>
      </pc:docMkLst>
      <pc:sldChg chg="addSp delSp modSp mod">
        <pc:chgData name="Geoffroy Dubreuil" userId="36186b9b-dc71-47e0-bff2-bd95e619117d" providerId="ADAL" clId="{2017BFFA-C90A-44C6-A027-C3839A3F99A8}" dt="2023-04-04T12:17:01.234" v="2" actId="21"/>
        <pc:sldMkLst>
          <pc:docMk/>
          <pc:sldMk cId="2970004164" sldId="259"/>
        </pc:sldMkLst>
        <pc:picChg chg="add del mod">
          <ac:chgData name="Geoffroy Dubreuil" userId="36186b9b-dc71-47e0-bff2-bd95e619117d" providerId="ADAL" clId="{2017BFFA-C90A-44C6-A027-C3839A3F99A8}" dt="2023-04-04T12:17:01.234" v="2" actId="21"/>
          <ac:picMkLst>
            <pc:docMk/>
            <pc:sldMk cId="2970004164" sldId="259"/>
            <ac:picMk id="5" creationId="{8A2D2956-0636-E59B-1931-21B2D21CD8FE}"/>
          </ac:picMkLst>
        </pc:picChg>
      </pc:sldChg>
      <pc:sldChg chg="addSp delSp modSp mod">
        <pc:chgData name="Geoffroy Dubreuil" userId="36186b9b-dc71-47e0-bff2-bd95e619117d" providerId="ADAL" clId="{2017BFFA-C90A-44C6-A027-C3839A3F99A8}" dt="2023-05-03T13:04:54.776" v="42"/>
        <pc:sldMkLst>
          <pc:docMk/>
          <pc:sldMk cId="3984835757" sldId="261"/>
        </pc:sldMkLst>
        <pc:spChg chg="add mod">
          <ac:chgData name="Geoffroy Dubreuil" userId="36186b9b-dc71-47e0-bff2-bd95e619117d" providerId="ADAL" clId="{2017BFFA-C90A-44C6-A027-C3839A3F99A8}" dt="2023-04-18T12:31:27.757" v="38"/>
          <ac:spMkLst>
            <pc:docMk/>
            <pc:sldMk cId="3984835757" sldId="261"/>
            <ac:spMk id="2" creationId="{2E7A35D7-62AC-A5BD-BAE5-53FF22CC3544}"/>
          </ac:spMkLst>
        </pc:spChg>
        <pc:spChg chg="add mod">
          <ac:chgData name="Geoffroy Dubreuil" userId="36186b9b-dc71-47e0-bff2-bd95e619117d" providerId="ADAL" clId="{2017BFFA-C90A-44C6-A027-C3839A3F99A8}" dt="2023-04-18T12:31:31.898" v="39"/>
          <ac:spMkLst>
            <pc:docMk/>
            <pc:sldMk cId="3984835757" sldId="261"/>
            <ac:spMk id="3" creationId="{E60D1E15-F44A-41EC-E51F-A26657A126D9}"/>
          </ac:spMkLst>
        </pc:spChg>
        <pc:spChg chg="del mod">
          <ac:chgData name="Geoffroy Dubreuil" userId="36186b9b-dc71-47e0-bff2-bd95e619117d" providerId="ADAL" clId="{2017BFFA-C90A-44C6-A027-C3839A3F99A8}" dt="2023-04-18T12:31:34.817" v="40" actId="478"/>
          <ac:spMkLst>
            <pc:docMk/>
            <pc:sldMk cId="3984835757" sldId="261"/>
            <ac:spMk id="4" creationId="{4A29EDF8-8A5D-99AD-DFF1-C98BB06E6164}"/>
          </ac:spMkLst>
        </pc:spChg>
        <pc:picChg chg="add del mod">
          <ac:chgData name="Geoffroy Dubreuil" userId="36186b9b-dc71-47e0-bff2-bd95e619117d" providerId="ADAL" clId="{2017BFFA-C90A-44C6-A027-C3839A3F99A8}" dt="2023-04-13T07:23:54.591" v="34" actId="478"/>
          <ac:picMkLst>
            <pc:docMk/>
            <pc:sldMk cId="3984835757" sldId="261"/>
            <ac:picMk id="2" creationId="{2EE2666A-95F8-08DE-BF5F-B04C1813311A}"/>
          </ac:picMkLst>
        </pc:picChg>
        <pc:picChg chg="add del mod">
          <ac:chgData name="Geoffroy Dubreuil" userId="36186b9b-dc71-47e0-bff2-bd95e619117d" providerId="ADAL" clId="{2017BFFA-C90A-44C6-A027-C3839A3F99A8}" dt="2023-04-13T07:23:52.736" v="32"/>
          <ac:picMkLst>
            <pc:docMk/>
            <pc:sldMk cId="3984835757" sldId="261"/>
            <ac:picMk id="3" creationId="{0F32092F-4FC2-334C-5C4F-C19CCECEB221}"/>
          </ac:picMkLst>
        </pc:picChg>
        <pc:picChg chg="del">
          <ac:chgData name="Geoffroy Dubreuil" userId="36186b9b-dc71-47e0-bff2-bd95e619117d" providerId="ADAL" clId="{2017BFFA-C90A-44C6-A027-C3839A3F99A8}" dt="2023-04-04T12:20:56.300" v="30" actId="478"/>
          <ac:picMkLst>
            <pc:docMk/>
            <pc:sldMk cId="3984835757" sldId="261"/>
            <ac:picMk id="3" creationId="{FE381F8E-136A-9F6A-5074-1DBF37A9F9D8}"/>
          </ac:picMkLst>
        </pc:picChg>
        <pc:picChg chg="add mod">
          <ac:chgData name="Geoffroy Dubreuil" userId="36186b9b-dc71-47e0-bff2-bd95e619117d" providerId="ADAL" clId="{2017BFFA-C90A-44C6-A027-C3839A3F99A8}" dt="2023-05-03T13:04:54.776" v="42"/>
          <ac:picMkLst>
            <pc:docMk/>
            <pc:sldMk cId="3984835757" sldId="261"/>
            <ac:picMk id="4" creationId="{A2E68E28-B5BE-2B96-2C24-1AF3A54121FC}"/>
          </ac:picMkLst>
        </pc:picChg>
        <pc:picChg chg="add del mod">
          <ac:chgData name="Geoffroy Dubreuil" userId="36186b9b-dc71-47e0-bff2-bd95e619117d" providerId="ADAL" clId="{2017BFFA-C90A-44C6-A027-C3839A3F99A8}" dt="2023-04-18T12:31:27.384" v="37" actId="478"/>
          <ac:picMkLst>
            <pc:docMk/>
            <pc:sldMk cId="3984835757" sldId="261"/>
            <ac:picMk id="5" creationId="{B15F89A4-CB9F-8CE1-BEF5-3CAA4D765B56}"/>
          </ac:picMkLst>
        </pc:picChg>
        <pc:picChg chg="add del mod">
          <ac:chgData name="Geoffroy Dubreuil" userId="36186b9b-dc71-47e0-bff2-bd95e619117d" providerId="ADAL" clId="{2017BFFA-C90A-44C6-A027-C3839A3F99A8}" dt="2023-05-03T13:04:54.299" v="41" actId="478"/>
          <ac:picMkLst>
            <pc:docMk/>
            <pc:sldMk cId="3984835757" sldId="261"/>
            <ac:picMk id="6" creationId="{4A69A24D-2C20-16E2-8EB5-3E66CBA5B824}"/>
          </ac:picMkLst>
        </pc:picChg>
      </pc:sldChg>
      <pc:sldMasterChg chg="addSp delSp modSp mod">
        <pc:chgData name="Geoffroy Dubreuil" userId="36186b9b-dc71-47e0-bff2-bd95e619117d" providerId="ADAL" clId="{2017BFFA-C90A-44C6-A027-C3839A3F99A8}" dt="2023-04-04T12:17:18.070" v="6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2017BFFA-C90A-44C6-A027-C3839A3F99A8}" dt="2023-04-04T12:17:16.380" v="5" actId="1076"/>
          <ac:picMkLst>
            <pc:docMk/>
            <pc:sldMasterMk cId="1739929472" sldId="2147483648"/>
            <ac:picMk id="2" creationId="{54B7DEBD-0D2A-4FE7-6AD5-4FAD0376EB03}"/>
          </ac:picMkLst>
        </pc:picChg>
        <pc:picChg chg="del">
          <ac:chgData name="Geoffroy Dubreuil" userId="36186b9b-dc71-47e0-bff2-bd95e619117d" providerId="ADAL" clId="{2017BFFA-C90A-44C6-A027-C3839A3F99A8}" dt="2023-04-04T12:17:18.070" v="6" actId="478"/>
          <ac:picMkLst>
            <pc:docMk/>
            <pc:sldMasterMk cId="1739929472" sldId="2147483648"/>
            <ac:picMk id="5" creationId="{8BF0F6A0-B4A8-0FCA-6066-2B5168C6999F}"/>
          </ac:picMkLst>
        </pc:picChg>
      </pc:sldMasterChg>
      <pc:sldMasterChg chg="addSp delSp modSp mod">
        <pc:chgData name="Geoffroy Dubreuil" userId="36186b9b-dc71-47e0-bff2-bd95e619117d" providerId="ADAL" clId="{2017BFFA-C90A-44C6-A027-C3839A3F99A8}" dt="2023-04-04T12:18:56.590" v="28" actId="1076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4" creationId="{AE91A067-7F78-5011-BFB8-04519287C91D}"/>
          </ac:picMkLst>
        </pc:picChg>
        <pc:picChg chg="del">
          <ac:chgData name="Geoffroy Dubreuil" userId="36186b9b-dc71-47e0-bff2-bd95e619117d" providerId="ADAL" clId="{2017BFFA-C90A-44C6-A027-C3839A3F99A8}" dt="2023-04-04T12:18:28.630" v="20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8" creationId="{59BD5C5E-FB1B-A32E-1927-AB6A3C9A6664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@brucepayette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@brucepayette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edgy-my.sharepoint.com/personal/gaelcolas_synedgy_com/_layouts/15/onedrive.aspx?ct=1674823707727&amp;or=Teams%2DHL&amp;ga=1&amp;id=%2Fpersonal%2Fgaelcolas%5Fsynedgy%5Fcom%2FDocuments%2Fshared%2FSpeakersOfPSConfEU2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Managing a Large PowerShell 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Bruce Payette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E341-7F6E-945D-664B-0026BF1C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i="1" dirty="0">
                <a:latin typeface="Cascadia Code" panose="020B0609020000020004" pitchFamily="49" charset="0"/>
                <a:cs typeface="Cascadia Code" panose="020B0609020000020004" pitchFamily="49" charset="0"/>
              </a:rPr>
              <a:t>fib() </a:t>
            </a:r>
            <a:r>
              <a:rPr lang="en-US" dirty="0"/>
              <a:t>static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03F6A-923C-4BF7-ABF2-0B0896986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fibclass</a:t>
            </a:r>
            <a:endParaRPr lang="en-US" sz="1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static [int] fib($n)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if ($n -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lt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}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else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[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fibclass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]::fib($n-1)+[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fibclass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]::fib($n-2)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2863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E341-7F6E-945D-664B-0026BF1C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i="1" dirty="0">
                <a:latin typeface="Cascadia Code" panose="020B0609020000020004" pitchFamily="49" charset="0"/>
                <a:cs typeface="Cascadia Code" panose="020B0609020000020004" pitchFamily="49" charset="0"/>
              </a:rPr>
              <a:t>fib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03F6A-923C-4BF7-ABF2-0B0896986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function 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psfib</a:t>
            </a:r>
            <a:endParaRPr lang="en-US" sz="1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[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CmdletBinding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()]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param ( $num 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($num -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lt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2)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return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decrement operator means second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call is $num-2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(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psfib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($num-1)) + (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psfib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($num-2))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993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E341-7F6E-945D-664B-0026BF1C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performance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03F6A-923C-4BF7-ABF2-0B0896986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>
                <a:cs typeface="Cascadia Code" panose="020B0609020000020004" pitchFamily="49" charset="0"/>
              </a:rPr>
              <a:t>Running the class-based implementation: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cs typeface="Cascadia Code" panose="020B060902000002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{main}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PSCore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(1:124) &gt;  time {[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fibclass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]::fib(20)} | foreach 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totalmilliseconds</a:t>
            </a:r>
            <a:endParaRPr lang="en-US" sz="1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455.7558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>
                <a:cs typeface="Cascadia Code" panose="020B0609020000020004" pitchFamily="49" charset="0"/>
              </a:rPr>
              <a:t>Running the function: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{main}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PSCore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(1:125) &gt;  time {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psfib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20} | foreach </a:t>
            </a: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totalmilliseconds</a:t>
            </a:r>
            <a:endParaRPr lang="en-US" sz="1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1563.247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41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Speaker 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Principal Software Engineer at Microsoft</a:t>
            </a:r>
          </a:p>
          <a:p>
            <a:pPr lvl="1"/>
            <a:r>
              <a:rPr lang="en-US" dirty="0"/>
              <a:t>One of the architects of PowerShell</a:t>
            </a:r>
          </a:p>
          <a:p>
            <a:pPr lvl="1"/>
            <a:r>
              <a:rPr lang="en-US" dirty="0"/>
              <a:t>Language designer</a:t>
            </a:r>
          </a:p>
          <a:p>
            <a:r>
              <a:rPr lang="en-US" dirty="0"/>
              <a:t>Principal Software at AWS</a:t>
            </a:r>
          </a:p>
          <a:p>
            <a:pPr lvl="1"/>
            <a:r>
              <a:rPr lang="en-US" dirty="0"/>
              <a:t>Also worked on PowerShell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" y="324853"/>
            <a:ext cx="3008627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 dirty="0"/>
              <a:t>You can download </a:t>
            </a:r>
            <a:r>
              <a:rPr lang="fr-FR" i="1" dirty="0" err="1"/>
              <a:t>your</a:t>
            </a:r>
            <a:r>
              <a:rPr lang="fr-FR" i="1" dirty="0"/>
              <a:t> </a:t>
            </a:r>
            <a:r>
              <a:rPr lang="fr-FR" i="1" dirty="0" err="1"/>
              <a:t>shield</a:t>
            </a:r>
            <a:r>
              <a:rPr lang="fr-FR" i="1" dirty="0"/>
              <a:t> </a:t>
            </a:r>
            <a:r>
              <a:rPr lang="fr-FR" i="1" dirty="0" err="1"/>
              <a:t>here</a:t>
            </a:r>
            <a:r>
              <a:rPr lang="fr-FR" i="1" dirty="0"/>
              <a:t>:</a:t>
            </a:r>
          </a:p>
          <a:p>
            <a:pPr algn="ctr"/>
            <a:r>
              <a:rPr lang="en-GB" dirty="0">
                <a:ea typeface="+mn-lt"/>
                <a:cs typeface="+mn-lt"/>
                <a:hlinkClick r:id="rId3"/>
              </a:rPr>
              <a:t>Speakers shields</a:t>
            </a:r>
            <a:endParaRPr lang="en-GB" dirty="0"/>
          </a:p>
          <a:p>
            <a:pPr algn="ctr"/>
            <a:endParaRPr lang="en-GB" dirty="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GB" i="1" dirty="0">
                <a:solidFill>
                  <a:srgbClr val="7030A0"/>
                </a:solidFill>
                <a:cs typeface="Calibri"/>
              </a:rPr>
              <a:t>File: yourname-idpic.png</a:t>
            </a:r>
          </a:p>
          <a:p>
            <a:pPr algn="ctr"/>
            <a:endParaRPr lang="en-GB" i="1" dirty="0">
              <a:solidFill>
                <a:srgbClr val="7030A0"/>
              </a:solidFill>
            </a:endParaRPr>
          </a:p>
          <a:p>
            <a:pPr algn="ctr"/>
            <a:r>
              <a:rPr lang="en-GB" i="1"/>
              <a:t>If any problem with you </a:t>
            </a:r>
            <a:r>
              <a:rPr lang="en-GB" i="1" dirty="0"/>
              <a:t>shield, please contact us at </a:t>
            </a:r>
            <a:r>
              <a:rPr lang="en-GB" b="1" i="1" dirty="0">
                <a:solidFill>
                  <a:srgbClr val="3B2B46"/>
                </a:solidFill>
              </a:rPr>
              <a:t>contact@psconf.eu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large application?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Application: </a:t>
            </a:r>
          </a:p>
          <a:p>
            <a:pPr lvl="1"/>
            <a:r>
              <a:rPr lang="fr-FR" dirty="0"/>
              <a:t>an end-user </a:t>
            </a:r>
            <a:r>
              <a:rPr lang="fr-FR" dirty="0" err="1"/>
              <a:t>focused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(as </a:t>
            </a:r>
            <a:r>
              <a:rPr lang="fr-FR" dirty="0" err="1"/>
              <a:t>opposed</a:t>
            </a:r>
            <a:r>
              <a:rPr lang="fr-FR" dirty="0"/>
              <a:t> to a </a:t>
            </a:r>
            <a:r>
              <a:rPr lang="fr-FR" dirty="0" err="1"/>
              <a:t>library</a:t>
            </a:r>
            <a:r>
              <a:rPr lang="fr-FR" dirty="0"/>
              <a:t> of </a:t>
            </a:r>
            <a:r>
              <a:rPr lang="fr-FR" dirty="0" err="1"/>
              <a:t>functions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Examples</a:t>
            </a:r>
            <a:r>
              <a:rPr lang="fr-FR" dirty="0"/>
              <a:t>: </a:t>
            </a:r>
            <a:r>
              <a:rPr lang="fr-FR" dirty="0" err="1"/>
              <a:t>text</a:t>
            </a:r>
            <a:r>
              <a:rPr lang="fr-FR" dirty="0"/>
              <a:t> editor, </a:t>
            </a:r>
            <a:r>
              <a:rPr lang="fr-FR" dirty="0" err="1"/>
              <a:t>database</a:t>
            </a:r>
            <a:r>
              <a:rPr lang="fr-FR" dirty="0"/>
              <a:t>, </a:t>
            </a:r>
            <a:r>
              <a:rPr lang="fr-FR" i="1" dirty="0" err="1"/>
              <a:t>programming</a:t>
            </a:r>
            <a:r>
              <a:rPr lang="fr-FR" i="1" dirty="0"/>
              <a:t> </a:t>
            </a:r>
            <a:r>
              <a:rPr lang="fr-FR" i="1" dirty="0" err="1"/>
              <a:t>language</a:t>
            </a:r>
            <a:endParaRPr lang="fr-FR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Large: </a:t>
            </a:r>
          </a:p>
          <a:p>
            <a:pPr lvl="1"/>
            <a:r>
              <a:rPr lang="fr-FR" dirty="0" err="1"/>
              <a:t>greater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10,000 </a:t>
            </a:r>
            <a:r>
              <a:rPr lang="fr-FR" dirty="0" err="1"/>
              <a:t>lines</a:t>
            </a:r>
            <a:r>
              <a:rPr lang="fr-FR" dirty="0"/>
              <a:t> of code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Tiny</a:t>
            </a:r>
            <a:r>
              <a:rPr lang="fr-FR" dirty="0"/>
              <a:t> Project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Wanted</a:t>
            </a:r>
            <a:r>
              <a:rPr lang="fr-FR" dirty="0"/>
              <a:t> to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traditionally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a « program » as </a:t>
            </a:r>
            <a:r>
              <a:rPr lang="fr-FR" dirty="0" err="1"/>
              <a:t>opposed</a:t>
            </a:r>
            <a:r>
              <a:rPr lang="fr-FR" dirty="0"/>
              <a:t> to a script</a:t>
            </a:r>
          </a:p>
          <a:p>
            <a:pPr lvl="1"/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to </a:t>
            </a:r>
            <a:r>
              <a:rPr lang="fr-FR" dirty="0" err="1"/>
              <a:t>implement</a:t>
            </a:r>
            <a:r>
              <a:rPr lang="fr-FR" dirty="0"/>
              <a:t> a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PowerShell</a:t>
            </a:r>
          </a:p>
          <a:p>
            <a:r>
              <a:rPr lang="fr-FR" dirty="0" err="1"/>
              <a:t>Introducing</a:t>
            </a:r>
            <a:r>
              <a:rPr lang="fr-FR" dirty="0"/>
              <a:t> the </a:t>
            </a:r>
            <a:r>
              <a:rPr lang="fr-FR" dirty="0" err="1"/>
              <a:t>Tiny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206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Issue 1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Namespace</a:t>
            </a:r>
            <a:r>
              <a:rPr lang="fr-FR" dirty="0"/>
              <a:t> management</a:t>
            </a:r>
          </a:p>
          <a:p>
            <a:pPr lvl="1"/>
            <a:r>
              <a:rPr lang="fr-FR" dirty="0"/>
              <a:t>An application </a:t>
            </a:r>
            <a:r>
              <a:rPr lang="fr-FR" dirty="0" err="1"/>
              <a:t>contains</a:t>
            </a:r>
            <a:r>
              <a:rPr lang="fr-FR" dirty="0"/>
              <a:t> a lot of 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functions</a:t>
            </a:r>
            <a:r>
              <a:rPr lang="fr-FR" dirty="0"/>
              <a:t>, data structures)</a:t>
            </a:r>
          </a:p>
          <a:p>
            <a:pPr lvl="1"/>
            <a:r>
              <a:rPr lang="fr-FR" dirty="0"/>
              <a:t>The module </a:t>
            </a:r>
            <a:r>
              <a:rPr lang="fr-FR" dirty="0" err="1"/>
              <a:t>mechanism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designed</a:t>
            </a:r>
            <a:r>
              <a:rPr lang="fr-FR" dirty="0"/>
              <a:t> for sharing code; not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appropriate</a:t>
            </a:r>
            <a:r>
              <a:rPr lang="fr-FR" dirty="0"/>
              <a:t> for program-</a:t>
            </a:r>
            <a:r>
              <a:rPr lang="fr-FR" dirty="0" err="1"/>
              <a:t>level</a:t>
            </a:r>
            <a:r>
              <a:rPr lang="fr-FR" dirty="0"/>
              <a:t> abstractions</a:t>
            </a:r>
          </a:p>
          <a:p>
            <a:r>
              <a:rPr lang="fr-FR" dirty="0"/>
              <a:t>Solution</a:t>
            </a:r>
          </a:p>
          <a:p>
            <a:pPr lvl="1"/>
            <a:r>
              <a:rPr lang="fr-FR" dirty="0"/>
              <a:t>PowerShell </a:t>
            </a:r>
            <a:r>
              <a:rPr lang="fr-FR" dirty="0" err="1"/>
              <a:t>introduce</a:t>
            </a:r>
            <a:r>
              <a:rPr lang="fr-FR" dirty="0"/>
              <a:t> user-</a:t>
            </a:r>
            <a:r>
              <a:rPr lang="fr-FR" dirty="0" err="1"/>
              <a:t>defined</a:t>
            </a:r>
            <a:r>
              <a:rPr lang="fr-FR" dirty="0"/>
              <a:t> classes in V5.0. Classes are </a:t>
            </a:r>
            <a:r>
              <a:rPr lang="fr-FR" dirty="0" err="1"/>
              <a:t>well-suited</a:t>
            </a:r>
            <a:r>
              <a:rPr lang="fr-FR" dirty="0"/>
              <a:t> for </a:t>
            </a:r>
            <a:r>
              <a:rPr lang="fr-FR" dirty="0" err="1"/>
              <a:t>namespace</a:t>
            </a:r>
            <a:r>
              <a:rPr lang="fr-FR" dirty="0"/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1971721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Issue 2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Cardinality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can’t</a:t>
            </a:r>
            <a:r>
              <a:rPr lang="fr-FR" dirty="0"/>
              <a:t> tell if </a:t>
            </a:r>
            <a:r>
              <a:rPr lang="fr-FR" dirty="0" err="1"/>
              <a:t>you’ve</a:t>
            </a:r>
            <a:r>
              <a:rPr lang="fr-FR" dirty="0"/>
              <a:t> passing a singleton or a collection </a:t>
            </a:r>
            <a:r>
              <a:rPr lang="fr-FR" dirty="0" err="1"/>
              <a:t>into</a:t>
            </a:r>
            <a:r>
              <a:rPr lang="fr-FR" dirty="0"/>
              <a:t> a pipeline</a:t>
            </a:r>
          </a:p>
          <a:p>
            <a:pPr lvl="1"/>
            <a:r>
              <a:rPr lang="fr-FR" dirty="0"/>
              <a:t>Output types of </a:t>
            </a:r>
            <a:r>
              <a:rPr lang="fr-FR" dirty="0" err="1"/>
              <a:t>functions</a:t>
            </a:r>
            <a:r>
              <a:rPr lang="fr-FR" dirty="0"/>
              <a:t> are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docmentation</a:t>
            </a:r>
            <a:endParaRPr lang="fr-FR" dirty="0"/>
          </a:p>
          <a:p>
            <a:r>
              <a:rPr lang="fr-FR" dirty="0"/>
              <a:t>Solution</a:t>
            </a:r>
          </a:p>
          <a:p>
            <a:pPr lvl="1"/>
            <a:r>
              <a:rPr lang="fr-FR" dirty="0"/>
              <a:t>Methods in classes are </a:t>
            </a:r>
            <a:r>
              <a:rPr lang="fr-FR" dirty="0" err="1"/>
              <a:t>strongly</a:t>
            </a:r>
            <a:r>
              <a:rPr lang="fr-FR" dirty="0"/>
              <a:t> </a:t>
            </a:r>
            <a:r>
              <a:rPr lang="fr-FR" dirty="0" err="1"/>
              <a:t>typed</a:t>
            </a:r>
            <a:r>
              <a:rPr lang="fr-FR" dirty="0"/>
              <a:t> and </a:t>
            </a:r>
            <a:r>
              <a:rPr lang="fr-FR" dirty="0" err="1"/>
              <a:t>enforced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631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E341-7F6E-945D-664B-0026BF1C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03F6A-923C-4BF7-ABF2-0B0896986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Function invocation is *slow*</a:t>
            </a:r>
          </a:p>
          <a:p>
            <a:pPr lvl="1"/>
            <a:r>
              <a:rPr lang="en-US" dirty="0"/>
              <a:t>The same parameter binder logic is used for all functions.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Use Static methods</a:t>
            </a:r>
          </a:p>
        </p:txBody>
      </p:sp>
    </p:spTree>
    <p:extLst>
      <p:ext uri="{BB962C8B-B14F-4D97-AF65-F5344CB8AC3E}">
        <p14:creationId xmlns:p14="http://schemas.microsoft.com/office/powerpoint/2010/main" val="153961597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2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2872</TotalTime>
  <Words>416</Words>
  <Application>Microsoft Office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Cascadia Code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What is a large application?</vt:lpstr>
      <vt:lpstr>A Tiny Project</vt:lpstr>
      <vt:lpstr>Demos</vt:lpstr>
      <vt:lpstr>Issue 1</vt:lpstr>
      <vt:lpstr>Issue 2</vt:lpstr>
      <vt:lpstr>Issue 3</vt:lpstr>
      <vt:lpstr>Example: fib() static method</vt:lpstr>
      <vt:lpstr>Example: fib function</vt:lpstr>
      <vt:lpstr>Relative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Bruce Payette</cp:lastModifiedBy>
  <cp:revision>34</cp:revision>
  <dcterms:created xsi:type="dcterms:W3CDTF">2022-05-02T14:38:43Z</dcterms:created>
  <dcterms:modified xsi:type="dcterms:W3CDTF">2023-06-11T18:30:52Z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